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9CAE4C-F137-4A19-BAB3-C6BF1500A8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0887D4-F1AE-47CF-BD2E-FA34DECDD54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88F04A-26F8-420C-81A1-59E83B52C88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87EF05-0CE6-4E53-9C8D-D273A8E9F8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E5420C-C8B2-42EC-B445-F55D7B99FE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E69EFF-C1C1-4A0F-B43A-8A23C55E9B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34787D0-F538-4F64-911F-014F053D7AF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4F3E71-8DC1-4AA9-A2DC-5629135D9A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04A2F0-5F7A-48B4-834F-3B27629037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60367B-05E5-4AA4-ADE7-FAD3234279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7467880-F340-4388-9E2D-9F9F7CB529D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461DDE-258D-485E-ADE6-5A00DA612E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6160" cy="35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4560" cy="35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0DD218-15C9-4DAF-9816-06E952B78BD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4560" cy="356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3360" cy="614232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360000" y="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" name=""/>
          <p:cNvGraphicFramePr/>
          <p:nvPr/>
        </p:nvGraphicFramePr>
        <p:xfrm>
          <a:off x="1902240" y="2912040"/>
          <a:ext cx="8639640" cy="1166040"/>
        </p:xfrm>
        <a:graphic>
          <a:graphicData uri="http://schemas.openxmlformats.org/drawingml/2006/table">
            <a:tbl>
              <a:tblPr/>
              <a:tblGrid>
                <a:gridCol w="998280"/>
                <a:gridCol w="986400"/>
                <a:gridCol w="839160"/>
                <a:gridCol w="1117440"/>
                <a:gridCol w="1251000"/>
                <a:gridCol w="1460160"/>
                <a:gridCol w="19875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GR-Align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RMSD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TM-Score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(10Rotation)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(2500Rotation)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CEP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1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Accuracy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Time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62.3%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2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59.2%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 h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9h 20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70.8%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81.5%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4h 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  <p:sp>
        <p:nvSpPr>
          <p:cNvPr id="83" name="Rectangle 35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" name=""/>
          <p:cNvGraphicFramePr/>
          <p:nvPr/>
        </p:nvGraphicFramePr>
        <p:xfrm>
          <a:off x="2006280" y="2100240"/>
          <a:ext cx="8406000" cy="2310840"/>
        </p:xfrm>
        <a:graphic>
          <a:graphicData uri="http://schemas.openxmlformats.org/drawingml/2006/table">
            <a:tbl>
              <a:tblPr/>
              <a:tblGrid>
                <a:gridCol w="1791720"/>
                <a:gridCol w="1534680"/>
                <a:gridCol w="982080"/>
                <a:gridCol w="905400"/>
                <a:gridCol w="1058400"/>
                <a:gridCol w="1076040"/>
                <a:gridCol w="1058040"/>
              </a:tblGrid>
              <a:tr h="747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a.4.5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b.1.1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b.55.1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d.17.4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RF_10Fold_CV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6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MPSS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85" name="Rectangle 36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180000"/>
            <a:ext cx="7260120" cy="620820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000" y="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24120" y="14760"/>
            <a:ext cx="861120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360000" y="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240000" y="360000"/>
            <a:ext cx="6216480" cy="6084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" descr=""/>
          <p:cNvPicPr/>
          <p:nvPr/>
        </p:nvPicPr>
        <p:blipFill>
          <a:blip r:embed="rId1"/>
          <a:srcRect l="61781" t="50875" r="1620" b="41807"/>
          <a:stretch/>
        </p:blipFill>
        <p:spPr>
          <a:xfrm>
            <a:off x="6372000" y="6552000"/>
            <a:ext cx="1435680" cy="368280"/>
          </a:xfrm>
          <a:prstGeom prst="rect">
            <a:avLst/>
          </a:prstGeom>
          <a:ln w="0">
            <a:noFill/>
          </a:ln>
        </p:spPr>
      </p:pic>
      <p:pic>
        <p:nvPicPr>
          <p:cNvPr id="50" name="Picture 4" descr=""/>
          <p:cNvPicPr/>
          <p:nvPr/>
        </p:nvPicPr>
        <p:blipFill>
          <a:blip r:embed="rId2"/>
          <a:srcRect l="61781" t="43724" r="1620" b="49106"/>
          <a:stretch/>
        </p:blipFill>
        <p:spPr>
          <a:xfrm>
            <a:off x="5010120" y="6480000"/>
            <a:ext cx="1432080" cy="309600"/>
          </a:xfrm>
          <a:prstGeom prst="rect">
            <a:avLst/>
          </a:prstGeom>
          <a:ln w="0">
            <a:noFill/>
          </a:ln>
        </p:spPr>
      </p:pic>
      <p:sp>
        <p:nvSpPr>
          <p:cNvPr id="51" name="Rectangle 1"/>
          <p:cNvSpPr/>
          <p:nvPr/>
        </p:nvSpPr>
        <p:spPr>
          <a:xfrm>
            <a:off x="360000" y="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3"/>
          <a:stretch/>
        </p:blipFill>
        <p:spPr>
          <a:xfrm>
            <a:off x="2880000" y="162360"/>
            <a:ext cx="6571080" cy="633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"/>
          <p:cNvSpPr/>
          <p:nvPr/>
        </p:nvSpPr>
        <p:spPr>
          <a:xfrm>
            <a:off x="432000" y="1960200"/>
            <a:ext cx="287784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4" name=""/>
          <p:cNvSpPr/>
          <p:nvPr/>
        </p:nvSpPr>
        <p:spPr>
          <a:xfrm>
            <a:off x="6624000" y="2068560"/>
            <a:ext cx="2877840" cy="34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5" name="Rectangle 13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Fig6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6276600" y="2340000"/>
            <a:ext cx="5915160" cy="307152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0000" y="2325240"/>
            <a:ext cx="5920560" cy="307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152" descr=""/>
          <p:cNvPicPr/>
          <p:nvPr/>
        </p:nvPicPr>
        <p:blipFill>
          <a:blip r:embed="rId1"/>
          <a:srcRect l="0" t="0" r="0" b="4647"/>
          <a:stretch/>
        </p:blipFill>
        <p:spPr>
          <a:xfrm>
            <a:off x="2232000" y="3924000"/>
            <a:ext cx="5609160" cy="293184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54" descr=""/>
          <p:cNvPicPr/>
          <p:nvPr/>
        </p:nvPicPr>
        <p:blipFill>
          <a:blip r:embed="rId2"/>
          <a:stretch/>
        </p:blipFill>
        <p:spPr>
          <a:xfrm>
            <a:off x="982440" y="216000"/>
            <a:ext cx="5599080" cy="3579480"/>
          </a:xfrm>
          <a:prstGeom prst="rect">
            <a:avLst/>
          </a:prstGeom>
          <a:ln w="0">
            <a:noFill/>
          </a:ln>
        </p:spPr>
      </p:pic>
      <p:sp>
        <p:nvSpPr>
          <p:cNvPr id="60" name="TextBox 1"/>
          <p:cNvSpPr/>
          <p:nvPr/>
        </p:nvSpPr>
        <p:spPr>
          <a:xfrm>
            <a:off x="308556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1" name="TextBox 6"/>
          <p:cNvSpPr/>
          <p:nvPr/>
        </p:nvSpPr>
        <p:spPr>
          <a:xfrm>
            <a:off x="603900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2" name="Straight Connector 4"/>
          <p:cNvSpPr/>
          <p:nvPr/>
        </p:nvSpPr>
        <p:spPr>
          <a:xfrm>
            <a:off x="2798280" y="4668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Straight Connector 10"/>
          <p:cNvSpPr/>
          <p:nvPr/>
        </p:nvSpPr>
        <p:spPr>
          <a:xfrm>
            <a:off x="5378040" y="4931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" name="Right Bracket 7"/>
          <p:cNvSpPr/>
          <p:nvPr/>
        </p:nvSpPr>
        <p:spPr>
          <a:xfrm>
            <a:off x="11332800" y="1551600"/>
            <a:ext cx="39600" cy="32652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Right Bracket 13"/>
          <p:cNvSpPr/>
          <p:nvPr/>
        </p:nvSpPr>
        <p:spPr>
          <a:xfrm>
            <a:off x="11332800" y="1939680"/>
            <a:ext cx="39600" cy="54252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TextBox 14"/>
          <p:cNvSpPr/>
          <p:nvPr/>
        </p:nvSpPr>
        <p:spPr>
          <a:xfrm>
            <a:off x="11382840" y="1512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7" name="TextBox 15"/>
          <p:cNvSpPr/>
          <p:nvPr/>
        </p:nvSpPr>
        <p:spPr>
          <a:xfrm>
            <a:off x="11396880" y="199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8" name="Rectangle 3"/>
          <p:cNvSpPr/>
          <p:nvPr/>
        </p:nvSpPr>
        <p:spPr>
          <a:xfrm>
            <a:off x="996840" y="692280"/>
            <a:ext cx="47772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9" name="Rectangle 3"/>
          <p:cNvSpPr/>
          <p:nvPr/>
        </p:nvSpPr>
        <p:spPr>
          <a:xfrm>
            <a:off x="6535800" y="656280"/>
            <a:ext cx="47772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0" name="Rectangle 3"/>
          <p:cNvSpPr/>
          <p:nvPr/>
        </p:nvSpPr>
        <p:spPr>
          <a:xfrm>
            <a:off x="2277000" y="3873600"/>
            <a:ext cx="47772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7957440" y="3873600"/>
            <a:ext cx="477720" cy="453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3"/>
          <a:srcRect l="15616" t="0" r="16213" b="0"/>
          <a:stretch/>
        </p:blipFill>
        <p:spPr>
          <a:xfrm>
            <a:off x="6840000" y="360000"/>
            <a:ext cx="4380840" cy="3453840"/>
          </a:xfrm>
          <a:prstGeom prst="rect">
            <a:avLst/>
          </a:prstGeom>
          <a:ln w="0">
            <a:noFill/>
          </a:ln>
        </p:spPr>
      </p:pic>
      <p:pic>
        <p:nvPicPr>
          <p:cNvPr id="73" name="" descr=""/>
          <p:cNvPicPr/>
          <p:nvPr/>
        </p:nvPicPr>
        <p:blipFill>
          <a:blip r:embed="rId4"/>
          <a:srcRect l="0" t="0" r="0" b="6258"/>
          <a:stretch/>
        </p:blipFill>
        <p:spPr>
          <a:xfrm>
            <a:off x="8458560" y="3960000"/>
            <a:ext cx="2699280" cy="2841840"/>
          </a:xfrm>
          <a:prstGeom prst="rect">
            <a:avLst/>
          </a:prstGeom>
          <a:ln w="0">
            <a:noFill/>
          </a:ln>
        </p:spPr>
      </p:pic>
      <p:sp>
        <p:nvSpPr>
          <p:cNvPr id="74" name="Rectangle 29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Fig7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4"/>
          <p:cNvSpPr/>
          <p:nvPr/>
        </p:nvSpPr>
        <p:spPr>
          <a:xfrm>
            <a:off x="360000" y="720000"/>
            <a:ext cx="2693520" cy="60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6" name="Rectangle 5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Fig8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9180000" y="180000"/>
            <a:ext cx="2880000" cy="3744720"/>
          </a:xfrm>
          <a:prstGeom prst="rect">
            <a:avLst/>
          </a:prstGeom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1551240" y="10080"/>
            <a:ext cx="91191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30"/>
          <p:cNvSpPr/>
          <p:nvPr/>
        </p:nvSpPr>
        <p:spPr>
          <a:xfrm>
            <a:off x="360000" y="216000"/>
            <a:ext cx="1857240" cy="45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6317640" y="1800000"/>
            <a:ext cx="5882400" cy="3599640"/>
          </a:xfrm>
          <a:prstGeom prst="rect">
            <a:avLst/>
          </a:prstGeom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180000" y="1763640"/>
            <a:ext cx="5941800" cy="363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12613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2023-12-15T16:18:57Z</dcterms:modified>
  <cp:revision>235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